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10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8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458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199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9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99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37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71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1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9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2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7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1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5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0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21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“Hanging Fire”</a:t>
            </a:r>
            <a:br>
              <a:rPr lang="en-US" b="1" dirty="0" smtClean="0"/>
            </a:br>
            <a:r>
              <a:rPr lang="en-US" b="1" dirty="0" smtClean="0"/>
              <a:t>And </a:t>
            </a:r>
            <a:br>
              <a:rPr lang="en-US" b="1" dirty="0" smtClean="0"/>
            </a:br>
            <a:r>
              <a:rPr lang="en-US" b="1" dirty="0" smtClean="0"/>
              <a:t>“Teenagers”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1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your teams, discuss the possible meaning of the idiom “hanging fire</a:t>
            </a:r>
            <a:r>
              <a:rPr lang="en-US" sz="2800" dirty="0" smtClean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46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Collaborative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404734"/>
            <a:ext cx="8534400" cy="4082598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en-US" sz="4500" b="1" dirty="0" smtClean="0"/>
              <a:t>“Hanging Fire”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 smtClean="0"/>
              <a:t>Who is the speaker of this poem? Use textual evidence.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/>
              <a:t>inference can you make about </a:t>
            </a:r>
            <a:r>
              <a:rPr lang="en-US" sz="4000" dirty="0" smtClean="0"/>
              <a:t>how the </a:t>
            </a:r>
            <a:r>
              <a:rPr lang="en-US" sz="4000" dirty="0"/>
              <a:t>speaker </a:t>
            </a:r>
            <a:r>
              <a:rPr lang="en-US" sz="4000" dirty="0" smtClean="0"/>
              <a:t>feels? </a:t>
            </a:r>
            <a:r>
              <a:rPr lang="en-US" sz="4000" dirty="0"/>
              <a:t>Use textual evidence.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 smtClean="0"/>
              <a:t>What </a:t>
            </a:r>
            <a:r>
              <a:rPr lang="en-US" sz="4000" dirty="0"/>
              <a:t>phrase appears again and again? Why does the speaker choose to use this phrase</a:t>
            </a:r>
            <a:r>
              <a:rPr lang="en-US" sz="4000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 smtClean="0"/>
              <a:t>How does the title relate to the central idea of the poem?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94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Collaborative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061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 smtClean="0"/>
              <a:t>“Teenagers”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Who is the speaker of this poem? Use textual evidence</a:t>
            </a:r>
            <a:r>
              <a:rPr lang="en-US" sz="2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/>
              <a:t>inference can you make about how the speaker feels? Use textual evidence.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Part A: Identify </a:t>
            </a:r>
            <a:r>
              <a:rPr lang="en-US" sz="2800" dirty="0"/>
              <a:t>the two </a:t>
            </a:r>
            <a:r>
              <a:rPr lang="en-US" sz="2800" dirty="0" smtClean="0"/>
              <a:t>similes. </a:t>
            </a:r>
            <a:r>
              <a:rPr lang="en-US" sz="2800" dirty="0"/>
              <a:t>What is being compared? 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Part B: What </a:t>
            </a:r>
            <a:r>
              <a:rPr lang="en-US" sz="2800" dirty="0"/>
              <a:t>effect </a:t>
            </a:r>
            <a:r>
              <a:rPr lang="en-US" sz="2800" dirty="0" smtClean="0"/>
              <a:t>does each simile </a:t>
            </a:r>
            <a:r>
              <a:rPr lang="en-US" sz="2800" dirty="0"/>
              <a:t>have on </a:t>
            </a:r>
            <a:r>
              <a:rPr lang="en-US" sz="2800" dirty="0" smtClean="0"/>
              <a:t>the central idea of the poem?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55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Collaborative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The Big Picture…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Each poem has a specific point of view or position about the subject </a:t>
            </a:r>
            <a:r>
              <a:rPr lang="en-US" sz="2800" dirty="0" smtClean="0"/>
              <a:t>matter. </a:t>
            </a:r>
            <a:r>
              <a:rPr lang="en-US" sz="2800" dirty="0"/>
              <a:t>How </a:t>
            </a:r>
            <a:r>
              <a:rPr lang="en-US" sz="2800" dirty="0" smtClean="0"/>
              <a:t>do they compare/contrast?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/>
              <a:t>is the </a:t>
            </a:r>
            <a:r>
              <a:rPr lang="en-US" sz="2800" dirty="0" smtClean="0"/>
              <a:t>unifying theme </a:t>
            </a:r>
            <a:r>
              <a:rPr lang="en-US" sz="2800" dirty="0"/>
              <a:t>of these corresponding poems?</a:t>
            </a:r>
          </a:p>
        </p:txBody>
      </p:sp>
    </p:spTree>
    <p:extLst>
      <p:ext uri="{BB962C8B-B14F-4D97-AF65-F5344CB8AC3E}">
        <p14:creationId xmlns:p14="http://schemas.microsoft.com/office/powerpoint/2010/main" val="197827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293</TotalTime>
  <Words>185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“Hanging Fire” And  “Teenagers”</vt:lpstr>
      <vt:lpstr>Opening Question</vt:lpstr>
      <vt:lpstr>Team Collaborative Analysis</vt:lpstr>
      <vt:lpstr>Team Collaborative Analysis</vt:lpstr>
      <vt:lpstr>Team Collaborative Analysis</vt:lpstr>
    </vt:vector>
  </TitlesOfParts>
  <Company>SCPS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“Hanging Fire” And  “Teenagers”</dc:title>
  <dc:creator>Kyle Frankenstein</dc:creator>
  <cp:lastModifiedBy>Kyle Frankenstein</cp:lastModifiedBy>
  <cp:revision>11</cp:revision>
  <dcterms:created xsi:type="dcterms:W3CDTF">2015-10-08T13:23:42Z</dcterms:created>
  <dcterms:modified xsi:type="dcterms:W3CDTF">2015-10-08T18:17:36Z</dcterms:modified>
</cp:coreProperties>
</file>